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6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51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93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2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25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89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71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55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287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15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CAC52-38B8-4184-9493-4CD72974AF71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B8FA5-7492-4E77-A334-EF523333F8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7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7127" y="1607127"/>
            <a:ext cx="9144000" cy="1302327"/>
          </a:xfrm>
        </p:spPr>
        <p:txBody>
          <a:bodyPr>
            <a:normAutofit/>
          </a:bodyPr>
          <a:lstStyle/>
          <a:p>
            <a:r>
              <a:rPr lang="ru-RU" sz="3200" b="1" smtClean="0">
                <a:latin typeface="Bookman Old Style" panose="02050604050505020204" pitchFamily="18" charset="0"/>
              </a:rPr>
              <a:t>Задачи и характеристика земельного кадастра в Республике Казахстан</a:t>
            </a:r>
            <a:endParaRPr lang="ru-RU" sz="32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9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7527" y="997526"/>
            <a:ext cx="9919854" cy="4364182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Кадастровые данные, в первую очередь сведения о регистрации земель, используются государством не только в интересах дальнейшего развития управления земельным фондом, но и в целях осуществления, защиты официальной государственной собственности на землю, а также защиты прав землепользователей, владельцев. </a:t>
            </a:r>
            <a:br>
              <a:rPr lang="ru-RU" sz="2800" smtClean="0">
                <a:latin typeface="Bookman Old Style" panose="02050604050505020204" pitchFamily="18" charset="0"/>
              </a:rPr>
            </a:br>
            <a:r>
              <a:rPr lang="ru-RU" sz="2800" smtClean="0">
                <a:latin typeface="Bookman Old Style" panose="02050604050505020204" pitchFamily="18" charset="0"/>
              </a:rPr>
              <a:t>	Поэтому данные земельного кадастра имеют не только экономическое, но и правовое значение.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89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1382" y="1496291"/>
            <a:ext cx="9919854" cy="318654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Государство определяет назначение, задачи, содержание, составные части земельного кадастра и порядок его ведения. Он устанавливает содержание земельных кадастровых сведений, документов, способ кадастрового учета, организацию, выполнение контрольных и кадастровых работ по земельному кадастру.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776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1382" y="1496291"/>
            <a:ext cx="9919854" cy="3186544"/>
          </a:xfrm>
        </p:spPr>
        <p:txBody>
          <a:bodyPr>
            <a:noAutofit/>
          </a:bodyPr>
          <a:lstStyle/>
          <a:p>
            <a:r>
              <a:rPr lang="ru-RU" sz="2800" b="1" smtClean="0">
                <a:latin typeface="Bookman Old Style" panose="02050604050505020204" pitchFamily="18" charset="0"/>
              </a:rPr>
              <a:t>Правила ведения государственного земельного кадастра в Республике Казахстан</a:t>
            </a:r>
            <a:br>
              <a:rPr lang="ru-RU" sz="2800" b="1" smtClean="0">
                <a:latin typeface="Bookman Old Style" panose="02050604050505020204" pitchFamily="18" charset="0"/>
              </a:rPr>
            </a:br>
            <a:r>
              <a:rPr lang="ru-RU" sz="2800" smtClean="0">
                <a:latin typeface="Bookman Old Style" panose="02050604050505020204" pitchFamily="18" charset="0"/>
              </a:rPr>
              <a:t/>
            </a:r>
            <a:br>
              <a:rPr lang="ru-RU" sz="2800" smtClean="0">
                <a:latin typeface="Bookman Old Style" panose="02050604050505020204" pitchFamily="18" charset="0"/>
              </a:rPr>
            </a:br>
            <a:r>
              <a:rPr lang="ru-RU" sz="2800" smtClean="0">
                <a:latin typeface="Bookman Old Style" panose="02050604050505020204" pitchFamily="18" charset="0"/>
              </a:rPr>
              <a:t>Утверждены приказом министра национальной экономики Республики Казахстан от 23 декабря 2014 года № 160.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3673" y="1690253"/>
            <a:ext cx="9919854" cy="2452253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Важнейшим условием ведения земельного кадастра является обеспечение принципа взаимной идентификации информации путем применения единой государственной системы координат, высот, картографических проекций, кода.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97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4182" y="1039091"/>
            <a:ext cx="11014363" cy="5458691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В зависимости от характера и объема выполняемой работы земельный кадастр подразделяется на два вида - </a:t>
            </a:r>
            <a:r>
              <a:rPr lang="ru-RU" sz="2600" b="1" i="1" smtClean="0">
                <a:latin typeface="Bookman Old Style" panose="02050604050505020204" pitchFamily="18" charset="0"/>
              </a:rPr>
              <a:t>основной</a:t>
            </a:r>
            <a:r>
              <a:rPr lang="ru-RU" sz="2600" smtClean="0">
                <a:latin typeface="Bookman Old Style" panose="02050604050505020204" pitchFamily="18" charset="0"/>
              </a:rPr>
              <a:t> (первичный) и </a:t>
            </a:r>
            <a:r>
              <a:rPr lang="ru-RU" sz="2600" b="1" i="1" smtClean="0">
                <a:latin typeface="Bookman Old Style" panose="02050604050505020204" pitchFamily="18" charset="0"/>
              </a:rPr>
              <a:t>текущий</a:t>
            </a:r>
            <a:r>
              <a:rPr lang="ru-RU" sz="2600" smtClean="0">
                <a:latin typeface="Bookman Old Style" panose="02050604050505020204" pitchFamily="18" charset="0"/>
              </a:rPr>
              <a:t> (ежедневный). </a:t>
            </a:r>
            <a:br>
              <a:rPr lang="ru-RU" sz="2600" smtClean="0">
                <a:latin typeface="Bookman Old Style" panose="02050604050505020204" pitchFamily="18" charset="0"/>
              </a:rPr>
            </a:br>
            <a:r>
              <a:rPr lang="ru-RU" sz="2600" smtClean="0">
                <a:latin typeface="Bookman Old Style" panose="02050604050505020204" pitchFamily="18" charset="0"/>
              </a:rPr>
              <a:t>	Целью </a:t>
            </a:r>
            <a:r>
              <a:rPr lang="ru-RU" sz="2600" i="1" smtClean="0">
                <a:latin typeface="Bookman Old Style" panose="02050604050505020204" pitchFamily="18" charset="0"/>
              </a:rPr>
              <a:t>основного кадастра </a:t>
            </a:r>
            <a:r>
              <a:rPr lang="ru-RU" sz="2600" smtClean="0">
                <a:latin typeface="Bookman Old Style" panose="02050604050505020204" pitchFamily="18" charset="0"/>
              </a:rPr>
              <a:t>является получение первичных сведений о природном, правовом, хозяйственном положении земель. На основании таких сведений производится первичная запись в документах государственного земельного кадастра. Таким образом, в результате ведения основного кадастра происходит получение информации о размере земельного фонда страны, его распределении по основным категориям земель и стоимости. Основной земельный кадастр связан с проведением широкомасштабных работ, таких как съемка, проверка, исследование и оценка.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396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455" y="914400"/>
            <a:ext cx="11014363" cy="4170218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В задачи </a:t>
            </a:r>
            <a:r>
              <a:rPr lang="ru-RU" sz="2600" i="1" smtClean="0">
                <a:latin typeface="Bookman Old Style" panose="02050604050505020204" pitchFamily="18" charset="0"/>
              </a:rPr>
              <a:t>текущего земельного кадастра </a:t>
            </a:r>
            <a:r>
              <a:rPr lang="ru-RU" sz="2600" smtClean="0">
                <a:latin typeface="Bookman Old Style" panose="02050604050505020204" pitchFamily="18" charset="0"/>
              </a:rPr>
              <a:t>входит определение сведений о распределении земель, изменениях в качественном состоянии и использовании земель, внесение сведений в земельно-кадастровые документы, а также внесение сведений о новых земельных участках. 	</a:t>
            </a:r>
            <a:br>
              <a:rPr lang="ru-RU" sz="2600" smtClean="0">
                <a:latin typeface="Bookman Old Style" panose="02050604050505020204" pitchFamily="18" charset="0"/>
              </a:rPr>
            </a:br>
            <a:r>
              <a:rPr lang="ru-RU" sz="2600" smtClean="0">
                <a:latin typeface="Bookman Old Style" panose="02050604050505020204" pitchFamily="18" charset="0"/>
              </a:rPr>
              <a:t>Существует связь между основным и текущим кадастром. Основной дает полную характеристику земли, дает основание для проведения текущего и определяет ее деятельность. Текущий кадастр регулярно поддерживает данные основного на современном уровне, обновляя и дополняя данные.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41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455" y="914399"/>
            <a:ext cx="11014363" cy="5195455"/>
          </a:xfrm>
        </p:spPr>
        <p:txBody>
          <a:bodyPr>
            <a:noAutofit/>
          </a:bodyPr>
          <a:lstStyle/>
          <a:p>
            <a:pPr algn="just"/>
            <a:r>
              <a:rPr lang="ru-RU" sz="2600" smtClean="0">
                <a:latin typeface="Bookman Old Style" panose="02050604050505020204" pitchFamily="18" charset="0"/>
              </a:rPr>
              <a:t>Земельно-кадастровый документ подразделяется на </a:t>
            </a:r>
            <a:r>
              <a:rPr lang="ru-RU" sz="2600" i="1" smtClean="0">
                <a:latin typeface="Bookman Old Style" panose="02050604050505020204" pitchFamily="18" charset="0"/>
              </a:rPr>
              <a:t>текстовый </a:t>
            </a:r>
            <a:r>
              <a:rPr lang="ru-RU" sz="2600" smtClean="0">
                <a:latin typeface="Bookman Old Style" panose="02050604050505020204" pitchFamily="18" charset="0"/>
              </a:rPr>
              <a:t> и </a:t>
            </a:r>
            <a:r>
              <a:rPr lang="ru-RU" sz="2600" i="1" smtClean="0">
                <a:latin typeface="Bookman Old Style" panose="02050604050505020204" pitchFamily="18" charset="0"/>
              </a:rPr>
              <a:t>планово –картографический</a:t>
            </a:r>
            <a:r>
              <a:rPr lang="ru-RU" sz="2600" smtClean="0">
                <a:latin typeface="Bookman Old Style" panose="02050604050505020204" pitchFamily="18" charset="0"/>
              </a:rPr>
              <a:t>. 	Текстовые документы – документы в виде книг, ведомостей, карточек, списков, пояснительных записок. Планово-картографические документы отражают схематические изображения земельных участков - планы, карты, картограммы. 	</a:t>
            </a:r>
            <a:br>
              <a:rPr lang="ru-RU" sz="2600" smtClean="0">
                <a:latin typeface="Bookman Old Style" panose="02050604050505020204" pitchFamily="18" charset="0"/>
              </a:rPr>
            </a:br>
            <a:r>
              <a:rPr lang="ru-RU" sz="2600" smtClean="0">
                <a:latin typeface="Bookman Old Style" panose="02050604050505020204" pitchFamily="18" charset="0"/>
              </a:rPr>
              <a:t>Сведения, необходимые для кадастра, схематично представлены в планово-картографических материалах. Ведение земельного кадастра в Казахстане основывается на автоматизированной информационной системе, все данные вносятся и хранятся в компьютерных обеспечениях. Для работы с этой информацией разработаны специальные программы. Картографические материалы также внедряются в компьютеры и выпускаются в виде электронных планов-карт.</a:t>
            </a:r>
            <a:endParaRPr lang="ru-RU" sz="26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78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413162"/>
            <a:ext cx="10723418" cy="2369127"/>
          </a:xfrm>
        </p:spPr>
        <p:txBody>
          <a:bodyPr>
            <a:noAutofit/>
          </a:bodyPr>
          <a:lstStyle/>
          <a:p>
            <a:pPr algn="l"/>
            <a:r>
              <a:rPr lang="ru-RU" sz="2800" smtClean="0">
                <a:latin typeface="Bookman Old Style" panose="02050604050505020204" pitchFamily="18" charset="0"/>
              </a:rPr>
              <a:t>Основные земельно-кадастровые документы:</a:t>
            </a:r>
            <a:br>
              <a:rPr lang="ru-RU" sz="2800" smtClean="0">
                <a:latin typeface="Bookman Old Style" panose="02050604050505020204" pitchFamily="18" charset="0"/>
              </a:rPr>
            </a:br>
            <a:r>
              <a:rPr lang="ru-RU" sz="2800" smtClean="0">
                <a:latin typeface="Bookman Old Style" panose="02050604050505020204" pitchFamily="18" charset="0"/>
              </a:rPr>
              <a:t>- Земельное кадастровое дело земельного участка, </a:t>
            </a:r>
            <a:br>
              <a:rPr lang="ru-RU" sz="2800" smtClean="0">
                <a:latin typeface="Bookman Old Style" panose="02050604050505020204" pitchFamily="18" charset="0"/>
              </a:rPr>
            </a:br>
            <a:r>
              <a:rPr lang="ru-RU" sz="2800" smtClean="0">
                <a:latin typeface="Bookman Old Style" panose="02050604050505020204" pitchFamily="18" charset="0"/>
              </a:rPr>
              <a:t>- Земельно-кадастровая карта; </a:t>
            </a:r>
            <a:br>
              <a:rPr lang="ru-RU" sz="2800" smtClean="0">
                <a:latin typeface="Bookman Old Style" panose="02050604050505020204" pitchFamily="18" charset="0"/>
              </a:rPr>
            </a:br>
            <a:r>
              <a:rPr lang="ru-RU" sz="2800" smtClean="0">
                <a:latin typeface="Bookman Old Style" panose="02050604050505020204" pitchFamily="18" charset="0"/>
              </a:rPr>
              <a:t>- Государственная земельно-кадастровая книга;</a:t>
            </a:r>
            <a:br>
              <a:rPr lang="ru-RU" sz="2800" smtClean="0">
                <a:latin typeface="Bookman Old Style" panose="02050604050505020204" pitchFamily="18" charset="0"/>
              </a:rPr>
            </a:br>
            <a:r>
              <a:rPr lang="ru-RU" sz="2800" smtClean="0">
                <a:latin typeface="Bookman Old Style" panose="02050604050505020204" pitchFamily="18" charset="0"/>
              </a:rPr>
              <a:t>- Единый государственный реестр земель.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07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45" y="277091"/>
            <a:ext cx="11499273" cy="6400800"/>
          </a:xfrm>
        </p:spPr>
        <p:txBody>
          <a:bodyPr>
            <a:noAutofit/>
          </a:bodyPr>
          <a:lstStyle/>
          <a:p>
            <a:pPr algn="l"/>
            <a:r>
              <a:rPr lang="ru-RU" sz="2300" smtClean="0">
                <a:latin typeface="Bookman Old Style" panose="02050604050505020204" pitchFamily="18" charset="0"/>
              </a:rPr>
              <a:t>Виды действий, изысканий, исследований, материалов, кадастровых документов, необходимых для ведения основных разделов земельного кадастра: </a:t>
            </a:r>
            <a:br>
              <a:rPr lang="ru-RU" sz="2300" smtClean="0">
                <a:latin typeface="Bookman Old Style" panose="02050604050505020204" pitchFamily="18" charset="0"/>
              </a:rPr>
            </a:br>
            <a:r>
              <a:rPr lang="ru-RU" sz="2300" b="1" i="1" smtClean="0">
                <a:latin typeface="Bookman Old Style" panose="02050604050505020204" pitchFamily="18" charset="0"/>
              </a:rPr>
              <a:t>1. Регистрация земельных участков</a:t>
            </a:r>
            <a:r>
              <a:rPr lang="ru-RU" sz="2300" smtClean="0">
                <a:latin typeface="Bookman Old Style" panose="02050604050505020204" pitchFamily="18" charset="0"/>
              </a:rPr>
              <a:t>-юридические и нормативные документы, порядок оформления, предоставления прав на земельные участки, формы документов, отвод земель, границы, площади, распределение земель, закрепление обременений и других ограничений в пользовании. </a:t>
            </a:r>
            <a:br>
              <a:rPr lang="ru-RU" sz="2300" smtClean="0">
                <a:latin typeface="Bookman Old Style" panose="02050604050505020204" pitchFamily="18" charset="0"/>
              </a:rPr>
            </a:br>
            <a:r>
              <a:rPr lang="ru-RU" sz="2300" b="1" i="1" smtClean="0">
                <a:latin typeface="Bookman Old Style" panose="02050604050505020204" pitchFamily="18" charset="0"/>
              </a:rPr>
              <a:t>2.</a:t>
            </a:r>
            <a:r>
              <a:rPr lang="ru-RU" sz="2300" smtClean="0">
                <a:latin typeface="Bookman Old Style" panose="02050604050505020204" pitchFamily="18" charset="0"/>
              </a:rPr>
              <a:t> </a:t>
            </a:r>
            <a:r>
              <a:rPr lang="ru-RU" sz="2300" b="1" i="1" smtClean="0">
                <a:latin typeface="Bookman Old Style" panose="02050604050505020204" pitchFamily="18" charset="0"/>
              </a:rPr>
              <a:t>Учет земель</a:t>
            </a:r>
            <a:r>
              <a:rPr lang="ru-RU" sz="2300" smtClean="0">
                <a:latin typeface="Bookman Old Style" panose="02050604050505020204" pitchFamily="18" charset="0"/>
              </a:rPr>
              <a:t>-регистрационные данные, регистрационные и учетные документы, картографические материалы, оценочные данные, стоимость земель, учет земельных участков, категорий земель, используемых и видов, субъектов права и др. </a:t>
            </a:r>
            <a:br>
              <a:rPr lang="ru-RU" sz="2300" smtClean="0">
                <a:latin typeface="Bookman Old Style" panose="02050604050505020204" pitchFamily="18" charset="0"/>
              </a:rPr>
            </a:br>
            <a:r>
              <a:rPr lang="ru-RU" sz="2300" b="1" i="1" smtClean="0">
                <a:latin typeface="Bookman Old Style" panose="02050604050505020204" pitchFamily="18" charset="0"/>
              </a:rPr>
              <a:t>3.</a:t>
            </a:r>
            <a:r>
              <a:rPr lang="ru-RU" sz="2300" smtClean="0">
                <a:latin typeface="Bookman Old Style" panose="02050604050505020204" pitchFamily="18" charset="0"/>
              </a:rPr>
              <a:t> </a:t>
            </a:r>
            <a:r>
              <a:rPr lang="ru-RU" sz="2300" b="1" i="1" smtClean="0">
                <a:latin typeface="Bookman Old Style" panose="02050604050505020204" pitchFamily="18" charset="0"/>
              </a:rPr>
              <a:t>Оценка земель</a:t>
            </a:r>
            <a:r>
              <a:rPr lang="ru-RU" sz="2300" smtClean="0">
                <a:latin typeface="Bookman Old Style" panose="02050604050505020204" pitchFamily="18" charset="0"/>
              </a:rPr>
              <a:t>-зонирование земель, методика оценки почв, стоимость земель, данные учета земель, материалы изысканий и исследований почв, геоботанические и др., картографические материалы, оценка почв и земель по областям, районам, землепользователям.</a:t>
            </a:r>
            <a:br>
              <a:rPr lang="ru-RU" sz="2300" smtClean="0">
                <a:latin typeface="Bookman Old Style" panose="02050604050505020204" pitchFamily="18" charset="0"/>
              </a:rPr>
            </a:br>
            <a:r>
              <a:rPr lang="ru-RU" sz="2300" smtClean="0">
                <a:latin typeface="Bookman Old Style" panose="02050604050505020204" pitchFamily="18" charset="0"/>
              </a:rPr>
              <a:t> </a:t>
            </a:r>
            <a:r>
              <a:rPr lang="ru-RU" sz="2300" b="1" i="1" smtClean="0">
                <a:latin typeface="Bookman Old Style" panose="02050604050505020204" pitchFamily="18" charset="0"/>
              </a:rPr>
              <a:t>4.</a:t>
            </a:r>
            <a:r>
              <a:rPr lang="ru-RU" sz="2300" smtClean="0">
                <a:latin typeface="Bookman Old Style" panose="02050604050505020204" pitchFamily="18" charset="0"/>
              </a:rPr>
              <a:t> </a:t>
            </a:r>
            <a:r>
              <a:rPr lang="ru-RU" sz="2300" b="1" i="1" smtClean="0">
                <a:latin typeface="Bookman Old Style" panose="02050604050505020204" pitchFamily="18" charset="0"/>
              </a:rPr>
              <a:t>Автоматизированная информационная система государственного земельного кадастра (АИС ГЗК) </a:t>
            </a:r>
            <a:r>
              <a:rPr lang="ru-RU" sz="2300" smtClean="0">
                <a:latin typeface="Bookman Old Style" panose="02050604050505020204" pitchFamily="18" charset="0"/>
              </a:rPr>
              <a:t>– формирование и ведение базы данных, оснащение компьютерной техникой, обучение персонала, программное обеспечение всех видов кадастровых работ.</a:t>
            </a:r>
            <a:endParaRPr lang="ru-RU" sz="23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157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219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Calibri Light</vt:lpstr>
      <vt:lpstr>Тема Office</vt:lpstr>
      <vt:lpstr>Задачи и характеристика земельного кадастра в Республике Казахстан</vt:lpstr>
      <vt:lpstr>Кадастровые данные, в первую очередь сведения о регистрации земель, используются государством не только в интересах дальнейшего развития управления земельным фондом, но и в целях осуществления, защиты официальной государственной собственности на землю, а также защиты прав землепользователей, владельцев.   Поэтому данные земельного кадастра имеют не только экономическое, но и правовое значение.</vt:lpstr>
      <vt:lpstr>Государство определяет назначение, задачи, содержание, составные части земельного кадастра и порядок его ведения. Он устанавливает содержание земельных кадастровых сведений, документов, способ кадастрового учета, организацию, выполнение контрольных и кадастровых работ по земельному кадастру.</vt:lpstr>
      <vt:lpstr>Правила ведения государственного земельного кадастра в Республике Казахстан  Утверждены приказом министра национальной экономики Республики Казахстан от 23 декабря 2014 года № 160.</vt:lpstr>
      <vt:lpstr>Важнейшим условием ведения земельного кадастра является обеспечение принципа взаимной идентификации информации путем применения единой государственной системы координат, высот, картографических проекций, кода.</vt:lpstr>
      <vt:lpstr>В зависимости от характера и объема выполняемой работы земельный кадастр подразделяется на два вида - основной (первичный) и текущий (ежедневный).   Целью основного кадастра является получение первичных сведений о природном, правовом, хозяйственном положении земель. На основании таких сведений производится первичная запись в документах государственного земельного кадастра. Таким образом, в результате ведения основного кадастра происходит получение информации о размере земельного фонда страны, его распределении по основным категориям земель и стоимости. Основной земельный кадастр связан с проведением широкомасштабных работ, таких как съемка, проверка, исследование и оценка.</vt:lpstr>
      <vt:lpstr>В задачи текущего земельного кадастра входит определение сведений о распределении земель, изменениях в качественном состоянии и использовании земель, внесение сведений в земельно-кадастровые документы, а также внесение сведений о новых земельных участках.   Существует связь между основным и текущим кадастром. Основной дает полную характеристику земли, дает основание для проведения текущего и определяет ее деятельность. Текущий кадастр регулярно поддерживает данные основного на современном уровне, обновляя и дополняя данные.</vt:lpstr>
      <vt:lpstr>Земельно-кадастровый документ подразделяется на текстовый  и планово –картографический.  Текстовые документы – документы в виде книг, ведомостей, карточек, списков, пояснительных записок. Планово-картографические документы отражают схематические изображения земельных участков - планы, карты, картограммы.   Сведения, необходимые для кадастра, схематично представлены в планово-картографических материалах. Ведение земельного кадастра в Казахстане основывается на автоматизированной информационной системе, все данные вносятся и хранятся в компьютерных обеспечениях. Для работы с этой информацией разработаны специальные программы. Картографические материалы также внедряются в компьютеры и выпускаются в виде электронных планов-карт.</vt:lpstr>
      <vt:lpstr>Основные земельно-кадастровые документы: - Земельное кадастровое дело земельного участка,  - Земельно-кадастровая карта;  - Государственная земельно-кадастровая книга; - Единый государственный реестр земель.</vt:lpstr>
      <vt:lpstr>Виды действий, изысканий, исследований, материалов, кадастровых документов, необходимых для ведения основных разделов земельного кадастра:  1. Регистрация земельных участков-юридические и нормативные документы, порядок оформления, предоставления прав на земельные участки, формы документов, отвод земель, границы, площади, распределение земель, закрепление обременений и других ограничений в пользовании.  2. Учет земель-регистрационные данные, регистрационные и учетные документы, картографические материалы, оценочные данные, стоимость земель, учет земельных участков, категорий земель, используемых и видов, субъектов права и др.  3. Оценка земель-зонирование земель, методика оценки почв, стоимость земель, данные учета земель, материалы изысканий и исследований почв, геоботанические и др., картографические материалы, оценка почв и земель по областям, районам, землепользователям.  4. Автоматизированная информационная система государственного земельного кадастра (АИС ГЗК) – формирование и ведение базы данных, оснащение компьютерной техникой, обучение персонала, программное обеспечение всех видов кадастровых работ.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и характеристика земельного кадастра в Республике Казахстан</dc:title>
  <dc:creator>RePack by Diakov</dc:creator>
  <cp:lastModifiedBy>RePack by Diakov</cp:lastModifiedBy>
  <cp:revision>10</cp:revision>
  <dcterms:created xsi:type="dcterms:W3CDTF">2021-04-01T02:12:40Z</dcterms:created>
  <dcterms:modified xsi:type="dcterms:W3CDTF">2021-04-01T02:37:13Z</dcterms:modified>
</cp:coreProperties>
</file>